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71" r:id="rId10"/>
    <p:sldId id="262" r:id="rId11"/>
    <p:sldId id="267" r:id="rId12"/>
    <p:sldId id="268" r:id="rId13"/>
    <p:sldId id="265" r:id="rId14"/>
    <p:sldId id="266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708C-471B-4528-67EF-5315F579A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C6D51-93F9-95F3-0C51-ACC2403E3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9B7BC-0157-2285-547A-6F9CB4EC1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5F72-5448-4835-AD31-2DD499D6A6D1}" type="datetimeFigureOut">
              <a:rPr lang="en-CA" smtClean="0"/>
              <a:t>2024-04-12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E776B-0DAC-330C-1ADF-A8A3CF35A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52310-5134-C186-956C-D41488BD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BDD9E-4366-408A-A21D-5630EDF506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432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9DF12-E328-DE80-38E0-345A677A2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634EE-A113-4A78-7701-B1DCA9CDA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2C5C5-F69B-9E35-C2C9-B84785552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5F72-5448-4835-AD31-2DD499D6A6D1}" type="datetimeFigureOut">
              <a:rPr lang="en-CA" smtClean="0"/>
              <a:t>2024-04-12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3C14C-A9C2-A916-36F5-0D89CA1A2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A0CDF-4B55-6080-AA87-1F1F2216E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BDD9E-4366-408A-A21D-5630EDF506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43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D493D7-93DC-3F5F-9E90-4A7A83256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A2DF0-8E66-6E80-DAAA-311956B2C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60AE9-F562-9E5A-4D94-09888662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5F72-5448-4835-AD31-2DD499D6A6D1}" type="datetimeFigureOut">
              <a:rPr lang="en-CA" smtClean="0"/>
              <a:t>2024-04-12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027FD-0AAE-A818-A46B-528B6D5A4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C0D84-08B0-A504-2805-19083785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BDD9E-4366-408A-A21D-5630EDF506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4903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EBDB5-E30A-F376-8F67-C2094CBA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B151-BC4A-81FA-3A8A-7F55FF59D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1FCF1-1E37-867C-01A9-BAAF9197E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5F72-5448-4835-AD31-2DD499D6A6D1}" type="datetimeFigureOut">
              <a:rPr lang="en-CA" smtClean="0"/>
              <a:t>2024-04-12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B9D83-34C4-10B0-68A6-330074AE8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BB039-DAFD-B95C-2C48-E0F1430B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BDD9E-4366-408A-A21D-5630EDF506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4504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472B-B0CA-E92D-E5F8-68F1629F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BA100-A847-1B69-F1CE-344B45437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6AA3D-C683-7BF1-28C3-928641AA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5F72-5448-4835-AD31-2DD499D6A6D1}" type="datetimeFigureOut">
              <a:rPr lang="en-CA" smtClean="0"/>
              <a:t>2024-04-12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72F2B-CD93-A8F2-EFAF-E6B381F15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D0F6F-D9D7-BF43-55C2-B924015C1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BDD9E-4366-408A-A21D-5630EDF506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787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DC80-C4AD-04DE-744C-2758D0B29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9EE5C-9DBB-AFC3-733D-B4E019556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9F1D4-6E27-DF2A-101A-C8EF9C1D0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B64B0-FB2D-74B5-A026-989BE0266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5F72-5448-4835-AD31-2DD499D6A6D1}" type="datetimeFigureOut">
              <a:rPr lang="en-CA" smtClean="0"/>
              <a:t>2024-04-12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BAA9B-668A-4AB9-ECF2-7A9350FC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511A0-3064-90F8-8DDC-E1F6A41D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BDD9E-4366-408A-A21D-5630EDF506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256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BEA2-C960-8170-1AFE-07E2A8295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F8D5C-07AB-9814-9F6E-F836D5DF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F72A1-C953-170D-2BB2-EFC16C342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26F7C1-462E-FFBE-C331-2CED8B396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5BFB23-7AFB-168A-BB86-9F2104C0BC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441716-8DD3-E71A-B085-73B360DC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5F72-5448-4835-AD31-2DD499D6A6D1}" type="datetimeFigureOut">
              <a:rPr lang="en-CA" smtClean="0"/>
              <a:t>2024-04-12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C348D-73AE-41D0-15DF-DE1C2A687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F01EEE-672A-F35B-05F2-EE5C7EC7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BDD9E-4366-408A-A21D-5630EDF506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148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68EE0-106F-F5BD-C50D-27BF7A7C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C16D21-40AD-B25D-1DE7-DC03CADA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5F72-5448-4835-AD31-2DD499D6A6D1}" type="datetimeFigureOut">
              <a:rPr lang="en-CA" smtClean="0"/>
              <a:t>2024-04-12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25D710-DF8B-7A62-590F-81D1A861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C694A-6C0C-6A90-2BC0-82C27721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BDD9E-4366-408A-A21D-5630EDF506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82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234C77-CD42-BF50-E553-22503CB10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5F72-5448-4835-AD31-2DD499D6A6D1}" type="datetimeFigureOut">
              <a:rPr lang="en-CA" smtClean="0"/>
              <a:t>2024-04-12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CD0659-511A-F7BF-EB61-42E4B0E1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28F84-F89C-7BAB-F480-93C2BDD6C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BDD9E-4366-408A-A21D-5630EDF506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007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7A2AD-30E9-1A78-BA8A-3202D512E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833F4-21EB-1BD2-7756-5A799C4F0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5EB7E-E8BB-8CA6-6295-874D1EAD3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117FA-7772-ACE8-B1CF-16B5CDE0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5F72-5448-4835-AD31-2DD499D6A6D1}" type="datetimeFigureOut">
              <a:rPr lang="en-CA" smtClean="0"/>
              <a:t>2024-04-12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BB686-0ACE-5CC6-B14E-6888DB9D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49A96-20D1-5485-52E1-5BEE40A94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BDD9E-4366-408A-A21D-5630EDF506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338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0152A-E5D7-8356-0ADB-49A3D456F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F3E1C4-9012-D2F8-5193-77547F66C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B5A0F-BF24-5C8D-FA31-96511B87F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52E32-8939-3197-5DDC-E645832F9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5F72-5448-4835-AD31-2DD499D6A6D1}" type="datetimeFigureOut">
              <a:rPr lang="en-CA" smtClean="0"/>
              <a:t>2024-04-12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C372B-6B16-8D14-8F62-5759022F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D91BD-EEBA-C514-8DA3-A00B2001F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BDD9E-4366-408A-A21D-5630EDF506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0578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213EC-C6FF-61A8-E972-88B8E976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CDDFF-CDAB-4DB4-B4B6-891456042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571DC-BD21-30E4-78B9-F25C207BE4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25F72-5448-4835-AD31-2DD499D6A6D1}" type="datetimeFigureOut">
              <a:rPr lang="en-CA" smtClean="0"/>
              <a:t>2024-04-12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571C7-A687-F908-6935-1DB259FF7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9EB5A-5A8C-305F-3F3C-423EB5967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BDD9E-4366-408A-A21D-5630EDF506D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618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00601-9F62-8B94-C3A0-896CBBD374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Linux &amp;Apache Project</a:t>
            </a:r>
            <a:br>
              <a:rPr lang="en-CA" dirty="0"/>
            </a:br>
            <a:r>
              <a:rPr lang="en-CA" dirty="0"/>
              <a:t>Ecommerce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6A8CB4-E590-37C0-FB41-D6098122A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Mandeep Shergill </a:t>
            </a:r>
          </a:p>
          <a:p>
            <a:r>
              <a:rPr lang="en-CA" dirty="0"/>
              <a:t>12</a:t>
            </a:r>
            <a:r>
              <a:rPr lang="en-CA" baseline="30000" dirty="0"/>
              <a:t>th</a:t>
            </a:r>
            <a:r>
              <a:rPr lang="en-CA" dirty="0"/>
              <a:t> April,2024</a:t>
            </a:r>
          </a:p>
        </p:txBody>
      </p:sp>
    </p:spTree>
    <p:extLst>
      <p:ext uri="{BB962C8B-B14F-4D97-AF65-F5344CB8AC3E}">
        <p14:creationId xmlns:p14="http://schemas.microsoft.com/office/powerpoint/2010/main" val="189362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D0BC-F386-1471-8358-7B43652F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Contact Page with </a:t>
            </a:r>
            <a:r>
              <a:rPr lang="en-CA" dirty="0" err="1"/>
              <a:t>Pluggins</a:t>
            </a:r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E76E63-51C0-E03F-18C0-9BF72EEF4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A2BE2-A721-1ED3-5751-02D54BB33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693" y="508571"/>
            <a:ext cx="4686541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8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47D6-91A2-8209-364D-8F59775CE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Filled Contact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EA6613-38F9-B11E-CBB8-4E78C75F0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0411" y="1825625"/>
            <a:ext cx="5271177" cy="4351338"/>
          </a:xfrm>
        </p:spPr>
      </p:pic>
    </p:spTree>
    <p:extLst>
      <p:ext uri="{BB962C8B-B14F-4D97-AF65-F5344CB8AC3E}">
        <p14:creationId xmlns:p14="http://schemas.microsoft.com/office/powerpoint/2010/main" val="4007648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FE49-B730-4C7E-1A80-DC474B7A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Message sent – </a:t>
            </a:r>
            <a:r>
              <a:rPr lang="en-CA" dirty="0" err="1"/>
              <a:t>Pluggins</a:t>
            </a:r>
            <a:r>
              <a:rPr lang="en-CA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984747-4ABC-DCFC-5E54-97B5A3D91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612" y="1825625"/>
            <a:ext cx="6750775" cy="4351338"/>
          </a:xfrm>
        </p:spPr>
      </p:pic>
    </p:spTree>
    <p:extLst>
      <p:ext uri="{BB962C8B-B14F-4D97-AF65-F5344CB8AC3E}">
        <p14:creationId xmlns:p14="http://schemas.microsoft.com/office/powerpoint/2010/main" val="213849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0C0BF-4188-D394-B506-BB2850AD8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About Us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01CB69-5794-B3BE-3545-4FD81DB5B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7060" y="1825625"/>
            <a:ext cx="3817880" cy="4351338"/>
          </a:xfrm>
        </p:spPr>
      </p:pic>
    </p:spTree>
    <p:extLst>
      <p:ext uri="{BB962C8B-B14F-4D97-AF65-F5344CB8AC3E}">
        <p14:creationId xmlns:p14="http://schemas.microsoft.com/office/powerpoint/2010/main" val="937071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6069C-8212-6990-61D0-27EFEECA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Blog Posts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8F2E28-C8CD-9291-CA8D-00C7F6382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8028" y="1825625"/>
            <a:ext cx="3755944" cy="4351338"/>
          </a:xfrm>
        </p:spPr>
      </p:pic>
    </p:spTree>
    <p:extLst>
      <p:ext uri="{BB962C8B-B14F-4D97-AF65-F5344CB8AC3E}">
        <p14:creationId xmlns:p14="http://schemas.microsoft.com/office/powerpoint/2010/main" val="109358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3A3C-7A81-EE2A-489D-C9CE286A9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B75253-01C3-D001-B234-A88EAF59A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012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7425F-A1F7-EEE6-DD43-2589CE40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Home Page- Video of whole Page Header page</a:t>
            </a:r>
          </a:p>
        </p:txBody>
      </p:sp>
      <p:pic>
        <p:nvPicPr>
          <p:cNvPr id="8" name="20240412-1553-02.7776774">
            <a:hlinkClick r:id="" action="ppaction://media"/>
            <a:extLst>
              <a:ext uri="{FF2B5EF4-FFF2-40B4-BE49-F238E27FC236}">
                <a16:creationId xmlns:a16="http://schemas.microsoft.com/office/drawing/2014/main" id="{4E4CF028-65B6-47F3-DA13-B6A6AAE808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5175" y="1825625"/>
            <a:ext cx="8121650" cy="4351338"/>
          </a:xfrm>
        </p:spPr>
      </p:pic>
    </p:spTree>
    <p:extLst>
      <p:ext uri="{BB962C8B-B14F-4D97-AF65-F5344CB8AC3E}">
        <p14:creationId xmlns:p14="http://schemas.microsoft.com/office/powerpoint/2010/main" val="202526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C789C-9A65-1523-822B-B3B48569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Home Page – 2</a:t>
            </a:r>
            <a:r>
              <a:rPr lang="en-CA" baseline="30000" dirty="0"/>
              <a:t>nd</a:t>
            </a:r>
            <a:r>
              <a:rPr lang="en-CA" dirty="0"/>
              <a:t> part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76137F-3B2D-1367-1B8F-F95F374F3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942" y="1825625"/>
            <a:ext cx="7738115" cy="4351338"/>
          </a:xfrm>
        </p:spPr>
      </p:pic>
    </p:spTree>
    <p:extLst>
      <p:ext uri="{BB962C8B-B14F-4D97-AF65-F5344CB8AC3E}">
        <p14:creationId xmlns:p14="http://schemas.microsoft.com/office/powerpoint/2010/main" val="3579452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C4994-D183-1731-07E5-3B86DE977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Home page 3</a:t>
            </a:r>
            <a:r>
              <a:rPr lang="en-CA" baseline="30000" dirty="0"/>
              <a:t>rd</a:t>
            </a:r>
            <a:r>
              <a:rPr lang="en-CA" dirty="0"/>
              <a:t> part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134DFA-EB8F-16F6-513B-1EAC25CEA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106" y="1825625"/>
            <a:ext cx="7601787" cy="4351338"/>
          </a:xfrm>
        </p:spPr>
      </p:pic>
    </p:spTree>
    <p:extLst>
      <p:ext uri="{BB962C8B-B14F-4D97-AF65-F5344CB8AC3E}">
        <p14:creationId xmlns:p14="http://schemas.microsoft.com/office/powerpoint/2010/main" val="2184890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01AF-E9FB-0F94-33E4-C675AA103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Footer of Homepage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7E3C7F-6DF2-EFA4-0E64-BAC27DFE4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798" y="1825625"/>
            <a:ext cx="8816404" cy="4351338"/>
          </a:xfrm>
        </p:spPr>
      </p:pic>
    </p:spTree>
    <p:extLst>
      <p:ext uri="{BB962C8B-B14F-4D97-AF65-F5344CB8AC3E}">
        <p14:creationId xmlns:p14="http://schemas.microsoft.com/office/powerpoint/2010/main" val="2840738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E36C4-097A-9B34-6308-04DF78E0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Product Page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A589EE-68A4-C43A-9E77-A6BDA81CE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4976C5-07E9-C981-FB6D-C4ED85F2D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76" y="681037"/>
            <a:ext cx="4559534" cy="569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58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A299-A1EC-0987-8ED9-63ED755C1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Dresses Page – Linked with 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E01409-133B-D778-A8A3-820CD8EB9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3594" y="1856448"/>
            <a:ext cx="3244811" cy="4351338"/>
          </a:xfrm>
        </p:spPr>
      </p:pic>
    </p:spTree>
    <p:extLst>
      <p:ext uri="{BB962C8B-B14F-4D97-AF65-F5344CB8AC3E}">
        <p14:creationId xmlns:p14="http://schemas.microsoft.com/office/powerpoint/2010/main" val="3267819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5C44-3EC1-85D1-BB53-0F0752F0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Wedding Collection – Linked with 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CB9049-0D85-2D4F-3D93-9777C1B5A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8823" y="1825625"/>
            <a:ext cx="3134354" cy="4351338"/>
          </a:xfrm>
        </p:spPr>
      </p:pic>
    </p:spTree>
    <p:extLst>
      <p:ext uri="{BB962C8B-B14F-4D97-AF65-F5344CB8AC3E}">
        <p14:creationId xmlns:p14="http://schemas.microsoft.com/office/powerpoint/2010/main" val="2151460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57347-E72B-6F04-9808-01029E14C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Footwear page linked with 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1F6965-A04F-107F-6D3B-5A2894E20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6702" y="1825625"/>
            <a:ext cx="3298595" cy="4351338"/>
          </a:xfrm>
        </p:spPr>
      </p:pic>
    </p:spTree>
    <p:extLst>
      <p:ext uri="{BB962C8B-B14F-4D97-AF65-F5344CB8AC3E}">
        <p14:creationId xmlns:p14="http://schemas.microsoft.com/office/powerpoint/2010/main" val="4166895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72</Words>
  <Application>Microsoft Office PowerPoint</Application>
  <PresentationFormat>Widescreen</PresentationFormat>
  <Paragraphs>17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Linux &amp;Apache Project Ecommerce Website</vt:lpstr>
      <vt:lpstr>Home Page- Video of whole Page Header page</vt:lpstr>
      <vt:lpstr>Home Page – 2nd part</vt:lpstr>
      <vt:lpstr>Home page 3rd part</vt:lpstr>
      <vt:lpstr>Footer of Homepage </vt:lpstr>
      <vt:lpstr>Product Page</vt:lpstr>
      <vt:lpstr>Dresses Page – Linked with Home Page</vt:lpstr>
      <vt:lpstr>Wedding Collection – Linked with Home Page</vt:lpstr>
      <vt:lpstr>Footwear page linked with home page</vt:lpstr>
      <vt:lpstr>Contact Page with Pluggins</vt:lpstr>
      <vt:lpstr>Filled Contact Page</vt:lpstr>
      <vt:lpstr>Message sent – Pluggins </vt:lpstr>
      <vt:lpstr>About Us Page</vt:lpstr>
      <vt:lpstr>Blog Posts 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 Pal Singh Bajwa</dc:creator>
  <cp:lastModifiedBy>Prith Pal Singh Bajwa</cp:lastModifiedBy>
  <cp:revision>2</cp:revision>
  <dcterms:created xsi:type="dcterms:W3CDTF">2024-04-12T15:56:12Z</dcterms:created>
  <dcterms:modified xsi:type="dcterms:W3CDTF">2024-04-12T16:06:30Z</dcterms:modified>
</cp:coreProperties>
</file>